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0" r:id="rId5"/>
    <p:sldId id="261" r:id="rId6"/>
    <p:sldId id="266" r:id="rId7"/>
    <p:sldId id="259" r:id="rId8"/>
    <p:sldId id="262" r:id="rId9"/>
    <p:sldId id="265" r:id="rId10"/>
    <p:sldId id="263" r:id="rId11"/>
    <p:sldId id="267" r:id="rId12"/>
    <p:sldId id="268" r:id="rId13"/>
    <p:sldId id="269" r:id="rId14"/>
    <p:sldId id="277" r:id="rId15"/>
    <p:sldId id="270" r:id="rId16"/>
    <p:sldId id="271" r:id="rId17"/>
    <p:sldId id="272" r:id="rId18"/>
    <p:sldId id="273" r:id="rId19"/>
    <p:sldId id="274" r:id="rId20"/>
    <p:sldId id="278" r:id="rId21"/>
    <p:sldId id="264" r:id="rId22"/>
    <p:sldId id="275" r:id="rId23"/>
    <p:sldId id="27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1" d="100"/>
          <a:sy n="71" d="100"/>
        </p:scale>
        <p:origin x="40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D86E3-F6A7-42FB-81D3-2348B6A5A7DA}" type="datetimeFigureOut">
              <a:rPr lang="ru-RU" smtClean="0"/>
              <a:t>12.02.2015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462DB-0DFD-42F3-B73A-CE5FEA03C5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3726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8462DB-0DFD-42F3-B73A-CE5FEA03C56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9304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EAEBB-C1FD-490A-993A-C00ABADB4A86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F175C-7EA5-4C12-A46E-53CA7AEE2C85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F5290-E808-4838-9042-29E281DEA5B9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1718F-4D12-4AF5-83A0-69174567D835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0DEF5-9544-4F17-94D4-7AE7512EEE4C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EAF1-F25F-4F52-9B93-03A887ED198A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A684E-1377-4723-ACA4-D05CA415990F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39388-7883-4B4B-AFF7-D415132A0FEF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2BCCA-C961-4AC9-8A6B-309C6DEEFBC9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94CA6-E67D-4C76-9051-F4769932BB7C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03272-419F-4D19-9053-0E7FBD4577FC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1AEB0-90A3-4203-B872-1C5894E6CAC9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1BC9-0341-4B61-8662-B6B3ABD32A78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E32D5-CC4D-43EF-AC8A-46767DA736D7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32495-BB12-4628-93FD-8CABFC1FC19F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F62B3-84A1-45AF-A077-C1523A74B365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EF25C-5482-42AD-AEE1-83FECD43665D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43E7598-AEEE-47FA-8E62-DE7F458AD274}" type="datetime1">
              <a:rPr lang="en-US" smtClean="0"/>
              <a:t>2/12/2015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79698" y="1447800"/>
            <a:ext cx="11306287" cy="2123739"/>
          </a:xfrm>
        </p:spPr>
        <p:txBody>
          <a:bodyPr/>
          <a:lstStyle/>
          <a:p>
            <a:pPr algn="ctr"/>
            <a:r>
              <a:rPr lang="ru-RU" sz="4400" dirty="0"/>
              <a:t>Серверное приложение для ускорения загрузки web-страниц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36619" y="4282528"/>
            <a:ext cx="10646186" cy="2290393"/>
          </a:xfrm>
        </p:spPr>
        <p:txBody>
          <a:bodyPr>
            <a:normAutofit/>
          </a:bodyPr>
          <a:lstStyle/>
          <a:p>
            <a:r>
              <a:rPr lang="ru-RU" dirty="0" smtClean="0"/>
              <a:t>Выполнил:												Ефимов Даниил, 11-7</a:t>
            </a:r>
          </a:p>
          <a:p>
            <a:endParaRPr lang="ru-RU" dirty="0" smtClean="0"/>
          </a:p>
          <a:p>
            <a:r>
              <a:rPr lang="ru-RU" dirty="0" smtClean="0"/>
              <a:t>Научный руководитель: 					Романова </a:t>
            </a:r>
            <a:r>
              <a:rPr lang="ru-RU" dirty="0"/>
              <a:t>Татьяна Николаевна, </a:t>
            </a:r>
          </a:p>
          <a:p>
            <a:r>
              <a:rPr lang="ru-RU" dirty="0"/>
              <a:t>							</a:t>
            </a:r>
            <a:r>
              <a:rPr lang="ru-RU" dirty="0" smtClean="0"/>
              <a:t>					доцент </a:t>
            </a:r>
            <a:r>
              <a:rPr lang="ru-RU" dirty="0"/>
              <a:t>кафедры ИУ-7</a:t>
            </a:r>
          </a:p>
          <a:p>
            <a:r>
              <a:rPr lang="ru-RU" dirty="0" smtClean="0"/>
              <a:t>												МГТУ </a:t>
            </a:r>
            <a:r>
              <a:rPr lang="ru-RU" dirty="0"/>
              <a:t>им. Н.Э. Баумана, к. ф-м</a:t>
            </a:r>
            <a:r>
              <a:rPr lang="ru-RU" dirty="0" smtClean="0"/>
              <a:t>.</a:t>
            </a:r>
            <a:r>
              <a:rPr lang="en-US" smtClean="0"/>
              <a:t> </a:t>
            </a:r>
            <a:r>
              <a:rPr lang="ru-RU" smtClean="0"/>
              <a:t>н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722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Дальнейшее развитие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03313" y="2052918"/>
            <a:ext cx="7868566" cy="4195481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Портирование на андроид</a:t>
            </a:r>
          </a:p>
          <a:p>
            <a:r>
              <a:rPr lang="ru-RU" sz="2800" dirty="0" smtClean="0"/>
              <a:t>Добавление функции переадресации на внешний прокси-сервер</a:t>
            </a:r>
          </a:p>
          <a:p>
            <a:r>
              <a:rPr lang="ru-RU" sz="2800" dirty="0" smtClean="0"/>
              <a:t>Глобальное </a:t>
            </a:r>
            <a:r>
              <a:rPr lang="ru-RU" sz="2800" dirty="0"/>
              <a:t>тестирование</a:t>
            </a:r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57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63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047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33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1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66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9050"/>
            <a:ext cx="12225867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2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5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12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5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проекта</a:t>
            </a:r>
            <a:r>
              <a:rPr lang="ru-RU" dirty="0"/>
              <a:t>	</a:t>
            </a:r>
            <a:r>
              <a:rPr lang="ru-RU" dirty="0" smtClean="0"/>
              <a:t>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Ускорение загрузки </a:t>
            </a:r>
            <a:r>
              <a:rPr lang="en-US" sz="3200" dirty="0" smtClean="0"/>
              <a:t>web</a:t>
            </a:r>
            <a:r>
              <a:rPr lang="ru-RU" sz="3200" dirty="0" smtClean="0"/>
              <a:t>-страниц</a:t>
            </a:r>
          </a:p>
          <a:p>
            <a:r>
              <a:rPr lang="ru-RU" sz="3200" dirty="0" smtClean="0"/>
              <a:t>Экономия интернет трафика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2" descr="http://fb.ru/misc/i/gallery/11194/34693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45"/>
          <a:stretch/>
        </p:blipFill>
        <p:spPr bwMode="auto">
          <a:xfrm>
            <a:off x="2482169" y="3450771"/>
            <a:ext cx="7870371" cy="330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67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86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800" dirty="0" smtClean="0"/>
              <a:t>Разработана программа, выполняющая роль кэш сервера</a:t>
            </a:r>
          </a:p>
          <a:p>
            <a:r>
              <a:rPr lang="ru-RU" sz="2800" dirty="0" smtClean="0"/>
              <a:t>Создан </a:t>
            </a:r>
            <a:r>
              <a:rPr lang="en-US" sz="2800" dirty="0" smtClean="0"/>
              <a:t>web-</a:t>
            </a:r>
            <a:r>
              <a:rPr lang="ru-RU" sz="2800" dirty="0" smtClean="0"/>
              <a:t>интерфейс для:</a:t>
            </a:r>
          </a:p>
          <a:p>
            <a:pPr lvl="1"/>
            <a:r>
              <a:rPr lang="ru-RU" sz="2400" dirty="0" smtClean="0"/>
              <a:t>получения статистики об имеющихся библиотеках</a:t>
            </a:r>
          </a:p>
          <a:p>
            <a:pPr lvl="1"/>
            <a:r>
              <a:rPr lang="ru-RU" sz="2400" dirty="0" smtClean="0"/>
              <a:t>изменения параметров кэша</a:t>
            </a:r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62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5911" y="2765612"/>
            <a:ext cx="11801137" cy="1400530"/>
          </a:xfrm>
        </p:spPr>
        <p:txBody>
          <a:bodyPr/>
          <a:lstStyle/>
          <a:p>
            <a:pPr algn="ctr"/>
            <a:r>
              <a:rPr lang="ru-RU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Спасибо за Внимание</a:t>
            </a:r>
            <a:br>
              <a:rPr lang="ru-RU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endParaRPr lang="ru-RU" sz="66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8691" y="1937274"/>
            <a:ext cx="9404723" cy="1400530"/>
          </a:xfrm>
        </p:spPr>
        <p:txBody>
          <a:bodyPr/>
          <a:lstStyle/>
          <a:p>
            <a:pPr algn="ctr"/>
            <a:r>
              <a:rPr lang="en-US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Questions</a:t>
            </a:r>
            <a:br>
              <a:rPr lang="en-US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&amp;</a:t>
            </a:r>
            <a:br>
              <a:rPr lang="en-US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Answers</a:t>
            </a:r>
            <a:endParaRPr lang="ru-RU" sz="66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43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Принцип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03312" y="2052918"/>
            <a:ext cx="7083257" cy="4195481"/>
          </a:xfrm>
        </p:spPr>
        <p:txBody>
          <a:bodyPr>
            <a:normAutofit/>
          </a:bodyPr>
          <a:lstStyle/>
          <a:p>
            <a:r>
              <a:rPr lang="ru-RU" sz="3200" dirty="0" smtClean="0"/>
              <a:t>Кэширование </a:t>
            </a:r>
            <a:r>
              <a:rPr lang="en-US" sz="3200" dirty="0" smtClean="0"/>
              <a:t>JavaScript </a:t>
            </a:r>
            <a:r>
              <a:rPr lang="ru-RU" sz="3200" dirty="0" smtClean="0"/>
              <a:t>библиотек при помощи прокси-сервера</a:t>
            </a:r>
          </a:p>
          <a:p>
            <a:r>
              <a:rPr lang="ru-RU" sz="3200" dirty="0" smtClean="0"/>
              <a:t>При запросе библиотеки браузером к удалённому серверу – передача библиотеки из локального хранилища </a:t>
            </a:r>
            <a:endParaRPr lang="ru-RU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1026" name="Picture 2" descr="http://www.javatpoint.com/images/javascript/javascript_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233" y="2052918"/>
            <a:ext cx="4003020" cy="384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768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Модули программы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50194" y="2205317"/>
            <a:ext cx="5583218" cy="4195481"/>
          </a:xfrm>
        </p:spPr>
        <p:txBody>
          <a:bodyPr/>
          <a:lstStyle/>
          <a:p>
            <a:r>
              <a:rPr lang="ru-RU" sz="3600" dirty="0" smtClean="0"/>
              <a:t>Дополнительные</a:t>
            </a:r>
          </a:p>
          <a:p>
            <a:endParaRPr lang="ru-RU" dirty="0"/>
          </a:p>
          <a:p>
            <a:r>
              <a:rPr lang="ru-RU" dirty="0" smtClean="0"/>
              <a:t>Обновление библиотек</a:t>
            </a:r>
          </a:p>
          <a:p>
            <a:r>
              <a:rPr lang="ru-RU" dirty="0" smtClean="0"/>
              <a:t>Очистка кэша</a:t>
            </a:r>
          </a:p>
          <a:p>
            <a:r>
              <a:rPr lang="ru-RU" dirty="0" smtClean="0"/>
              <a:t>Блокирование сайтов (чёрный список)</a:t>
            </a:r>
            <a:endParaRPr lang="en-US" dirty="0" smtClean="0"/>
          </a:p>
          <a:p>
            <a:r>
              <a:rPr lang="ru-RU" dirty="0" smtClean="0"/>
              <a:t>Подсчёт хеш-суммы библиотек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459647" y="2205318"/>
            <a:ext cx="4017328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sz="3600" dirty="0" smtClean="0"/>
              <a:t>Главные</a:t>
            </a:r>
          </a:p>
          <a:p>
            <a:endParaRPr lang="ru-RU" dirty="0" smtClean="0"/>
          </a:p>
          <a:p>
            <a:r>
              <a:rPr lang="ru-RU" dirty="0" smtClean="0"/>
              <a:t>Кэш прокси-сервер</a:t>
            </a:r>
          </a:p>
          <a:p>
            <a:r>
              <a:rPr lang="ru-RU" dirty="0" smtClean="0"/>
              <a:t>Сервер для интерфейса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8084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Принцип работы кэш сервера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82236" y="1899211"/>
            <a:ext cx="8946541" cy="1094347"/>
          </a:xfrm>
        </p:spPr>
        <p:txBody>
          <a:bodyPr>
            <a:normAutofit/>
          </a:bodyPr>
          <a:lstStyle/>
          <a:p>
            <a:pPr algn="ctr"/>
            <a:r>
              <a:rPr lang="ru-RU" sz="2800" dirty="0" smtClean="0"/>
              <a:t>Запуск прокси-сервера</a:t>
            </a:r>
          </a:p>
          <a:p>
            <a:pPr algn="ctr"/>
            <a:r>
              <a:rPr lang="ru-RU" sz="2800" dirty="0" smtClean="0"/>
              <a:t>Отслеживание ссылок на </a:t>
            </a:r>
            <a:r>
              <a:rPr lang="en-US" sz="2800" dirty="0" smtClean="0"/>
              <a:t>js </a:t>
            </a:r>
            <a:r>
              <a:rPr lang="ru-RU" sz="2800" dirty="0" smtClean="0"/>
              <a:t>библиотеки</a:t>
            </a:r>
            <a:endParaRPr lang="ru-RU" sz="28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cxnSp>
        <p:nvCxnSpPr>
          <p:cNvPr id="5" name="Прямая со стрелкой 4"/>
          <p:cNvCxnSpPr>
            <a:endCxn id="7" idx="0"/>
          </p:cNvCxnSpPr>
          <p:nvPr/>
        </p:nvCxnSpPr>
        <p:spPr>
          <a:xfrm flipH="1">
            <a:off x="2276711" y="3119718"/>
            <a:ext cx="3478797" cy="16032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 стрелкой 5"/>
          <p:cNvCxnSpPr>
            <a:endCxn id="8" idx="0"/>
          </p:cNvCxnSpPr>
          <p:nvPr/>
        </p:nvCxnSpPr>
        <p:spPr>
          <a:xfrm>
            <a:off x="5755507" y="3119718"/>
            <a:ext cx="3555210" cy="16032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80184" y="4722937"/>
            <a:ext cx="35930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Передача локального</a:t>
            </a:r>
          </a:p>
          <a:p>
            <a:pPr algn="ctr"/>
            <a:r>
              <a:rPr lang="ru-RU" sz="2400" dirty="0" smtClean="0"/>
              <a:t> файла в браузер</a:t>
            </a:r>
            <a:endParaRPr lang="ru-RU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7580854" y="4722937"/>
            <a:ext cx="3459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Загрузка файла на локальный диск из сетевого ресурса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59249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Принцип обновления библиотек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753035" y="1562791"/>
            <a:ext cx="2614108" cy="16214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Проверка даты последнего обновления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4649096" y="1562791"/>
            <a:ext cx="2614108" cy="16214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Отправление запроса </a:t>
            </a:r>
            <a:r>
              <a:rPr lang="en-US" sz="2400" dirty="0" smtClean="0">
                <a:solidFill>
                  <a:schemeClr val="bg1"/>
                </a:solidFill>
              </a:rPr>
              <a:t>HEAD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8743780" y="3184263"/>
            <a:ext cx="2614108" cy="16214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Получение даты последнего изменения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4748408" y="4805735"/>
            <a:ext cx="2614108" cy="16214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Сравнение с датой локальной библиотеки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753035" y="4805735"/>
            <a:ext cx="2614108" cy="16214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Обновление библиотеки</a:t>
            </a:r>
            <a:endParaRPr lang="ru-RU" sz="2400" dirty="0">
              <a:solidFill>
                <a:schemeClr val="bg1"/>
              </a:solidFill>
            </a:endParaRPr>
          </a:p>
        </p:txBody>
      </p:sp>
      <p:cxnSp>
        <p:nvCxnSpPr>
          <p:cNvPr id="11" name="Прямая со стрелкой 10"/>
          <p:cNvCxnSpPr>
            <a:stCxn id="5" idx="3"/>
            <a:endCxn id="6" idx="1"/>
          </p:cNvCxnSpPr>
          <p:nvPr/>
        </p:nvCxnSpPr>
        <p:spPr>
          <a:xfrm>
            <a:off x="3367142" y="2373527"/>
            <a:ext cx="12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stCxn id="6" idx="3"/>
            <a:endCxn id="7" idx="0"/>
          </p:cNvCxnSpPr>
          <p:nvPr/>
        </p:nvCxnSpPr>
        <p:spPr>
          <a:xfrm>
            <a:off x="7263204" y="2373527"/>
            <a:ext cx="2787630" cy="8107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>
            <a:stCxn id="7" idx="2"/>
            <a:endCxn id="8" idx="3"/>
          </p:cNvCxnSpPr>
          <p:nvPr/>
        </p:nvCxnSpPr>
        <p:spPr>
          <a:xfrm flipH="1">
            <a:off x="7362516" y="4805735"/>
            <a:ext cx="2688318" cy="8107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>
            <a:stCxn id="8" idx="1"/>
            <a:endCxn id="9" idx="3"/>
          </p:cNvCxnSpPr>
          <p:nvPr/>
        </p:nvCxnSpPr>
        <p:spPr>
          <a:xfrm flipH="1">
            <a:off x="3367143" y="5616471"/>
            <a:ext cx="138126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62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Преимущества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Учитывание типа кэшируемых файлов</a:t>
            </a:r>
          </a:p>
          <a:p>
            <a:r>
              <a:rPr lang="ru-RU" sz="3200" dirty="0" smtClean="0"/>
              <a:t>Простота настройки</a:t>
            </a:r>
          </a:p>
          <a:p>
            <a:r>
              <a:rPr lang="ru-RU" sz="3200" dirty="0" smtClean="0"/>
              <a:t>Обновление библиотек</a:t>
            </a:r>
          </a:p>
          <a:p>
            <a:r>
              <a:rPr lang="ru-RU" sz="3200" dirty="0" smtClean="0"/>
              <a:t>Кроссплатформенность</a:t>
            </a:r>
            <a:endParaRPr lang="es-ES_tradnl" sz="3200" dirty="0" smtClean="0"/>
          </a:p>
          <a:p>
            <a:r>
              <a:rPr lang="ru-RU" sz="3200" dirty="0" smtClean="0"/>
              <a:t>Невысокие </a:t>
            </a:r>
            <a:r>
              <a:rPr lang="ru-RU" sz="3200" smtClean="0"/>
              <a:t>системные требования</a:t>
            </a:r>
            <a:endParaRPr lang="ru-RU" sz="3200" dirty="0" smtClean="0"/>
          </a:p>
          <a:p>
            <a:r>
              <a:rPr lang="ru-RU" sz="3200" dirty="0" smtClean="0"/>
              <a:t>Наличие </a:t>
            </a:r>
            <a:r>
              <a:rPr lang="ru-RU" sz="3200" dirty="0"/>
              <a:t>списка библиотек для загрузки</a:t>
            </a:r>
            <a:endParaRPr lang="en-US" sz="3200" dirty="0"/>
          </a:p>
          <a:p>
            <a:endParaRPr lang="en-US" sz="320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14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Используемый язык программирования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50652" y="4010483"/>
            <a:ext cx="6840087" cy="1730187"/>
          </a:xfrm>
        </p:spPr>
        <p:txBody>
          <a:bodyPr>
            <a:noAutofit/>
          </a:bodyPr>
          <a:lstStyle/>
          <a:p>
            <a:r>
              <a:rPr lang="ru-RU" sz="2400" dirty="0" smtClean="0"/>
              <a:t>Асинхронность </a:t>
            </a:r>
          </a:p>
          <a:p>
            <a:r>
              <a:rPr lang="ru-RU" sz="2400" dirty="0" smtClean="0"/>
              <a:t>Малый объём кода</a:t>
            </a:r>
          </a:p>
          <a:p>
            <a:r>
              <a:rPr lang="ru-RU" sz="2400" dirty="0" smtClean="0"/>
              <a:t>Большие возможности при разработки серверных приложений</a:t>
            </a:r>
            <a:endParaRPr lang="ru-RU" sz="24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2" descr="http://www.javatpoint.com/images/javascript/javascript_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334" y="2375647"/>
            <a:ext cx="4003020" cy="384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kyungw00k.github.io/nodeconf.kr-2012/img/nodejs-ligh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6446" y="1152983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223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эффективности программы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Yandex.ru</a:t>
            </a:r>
          </a:p>
          <a:p>
            <a:r>
              <a:rPr lang="ru-RU" dirty="0" smtClean="0"/>
              <a:t>Процент </a:t>
            </a:r>
            <a:r>
              <a:rPr lang="en-US" dirty="0" smtClean="0"/>
              <a:t>JS </a:t>
            </a:r>
            <a:r>
              <a:rPr lang="ru-RU" dirty="0" smtClean="0"/>
              <a:t>библиотек – </a:t>
            </a:r>
            <a:r>
              <a:rPr lang="en-US" dirty="0" smtClean="0"/>
              <a:t>7</a:t>
            </a:r>
            <a:r>
              <a:rPr lang="ru-RU" dirty="0" smtClean="0"/>
              <a:t>0%</a:t>
            </a:r>
          </a:p>
          <a:p>
            <a:r>
              <a:rPr lang="ru-RU" dirty="0" smtClean="0"/>
              <a:t>Скорость загрузки:</a:t>
            </a:r>
          </a:p>
          <a:p>
            <a:r>
              <a:rPr lang="ru-RU" dirty="0" smtClean="0"/>
              <a:t>Без программы 							С программой</a:t>
            </a:r>
          </a:p>
          <a:p>
            <a:pPr marL="457200" lvl="1" indent="0">
              <a:buNone/>
            </a:pPr>
            <a:r>
              <a:rPr lang="ru-RU" dirty="0" smtClean="0"/>
              <a:t>	2.5 с										0.1 с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355600" lvl="1" indent="-355600"/>
            <a:r>
              <a:rPr lang="ru-RU" dirty="0" smtClean="0"/>
              <a:t>Общий процент экономии  </a:t>
            </a:r>
            <a:r>
              <a:rPr lang="en-US" dirty="0" smtClean="0"/>
              <a:t>~ 30% </a:t>
            </a:r>
            <a:r>
              <a:rPr lang="ru-RU" dirty="0" smtClean="0"/>
              <a:t>трафика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27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182</TotalTime>
  <Words>213</Words>
  <Application>Microsoft Office PowerPoint</Application>
  <PresentationFormat>Широкоэкранный</PresentationFormat>
  <Paragraphs>86</Paragraphs>
  <Slides>23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8" baseType="lpstr">
      <vt:lpstr>Arial</vt:lpstr>
      <vt:lpstr>Calibri</vt:lpstr>
      <vt:lpstr>Century Gothic</vt:lpstr>
      <vt:lpstr>Wingdings 3</vt:lpstr>
      <vt:lpstr>Ион</vt:lpstr>
      <vt:lpstr>Серверное приложение для ускорения загрузки web-страниц</vt:lpstr>
      <vt:lpstr>Цель проекта  </vt:lpstr>
      <vt:lpstr>Принцип работы</vt:lpstr>
      <vt:lpstr>Модули программы</vt:lpstr>
      <vt:lpstr>Принцип работы кэш сервера</vt:lpstr>
      <vt:lpstr>Принцип обновления библиотек</vt:lpstr>
      <vt:lpstr>Преимущества</vt:lpstr>
      <vt:lpstr>Используемый язык программирования</vt:lpstr>
      <vt:lpstr>Пример эффективности программы</vt:lpstr>
      <vt:lpstr>Дальнейшее развитие проекта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Итог</vt:lpstr>
      <vt:lpstr>Спасибо за Внимание </vt:lpstr>
      <vt:lpstr>Questions &amp; Answers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Серверное приложение для ускорения загрузки web-страниц</dc:title>
  <dc:creator>Даниил Ефимов</dc:creator>
  <cp:lastModifiedBy>Даниил Ефимов</cp:lastModifiedBy>
  <cp:revision>46</cp:revision>
  <dcterms:created xsi:type="dcterms:W3CDTF">2015-02-10T18:04:06Z</dcterms:created>
  <dcterms:modified xsi:type="dcterms:W3CDTF">2015-02-11T23:22:22Z</dcterms:modified>
</cp:coreProperties>
</file>

<file path=docProps/thumbnail.jpeg>
</file>